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0"/>
  </p:notesMasterIdLst>
  <p:handoutMasterIdLst>
    <p:handoutMasterId r:id="rId61"/>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491"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487" r:id="rId49"/>
    <p:sldId id="510" r:id="rId50"/>
    <p:sldId id="516" r:id="rId51"/>
    <p:sldId id="515" r:id="rId52"/>
    <p:sldId id="521" r:id="rId53"/>
    <p:sldId id="501" r:id="rId54"/>
    <p:sldId id="496" r:id="rId55"/>
    <p:sldId id="390" r:id="rId56"/>
    <p:sldId id="518" r:id="rId57"/>
    <p:sldId id="522" r:id="rId58"/>
    <p:sldId id="519" r:id="rId5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22"/>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6501" autoAdjust="0"/>
  </p:normalViewPr>
  <p:slideViewPr>
    <p:cSldViewPr snapToGrid="0">
      <p:cViewPr>
        <p:scale>
          <a:sx n="60" d="100"/>
          <a:sy n="60" d="100"/>
        </p:scale>
        <p:origin x="-1356" y="-156"/>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1/9/2012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1/9/2012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1/9/2012 10:57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1/9/2012 10:57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hyperlink" Target="http://www.userinexperience.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Application Development with HTML5</a:t>
            </a:r>
            <a:endParaRPr lang="en-US" dirty="0"/>
          </a:p>
        </p:txBody>
      </p:sp>
      <p:sp>
        <p:nvSpPr>
          <p:cNvPr id="6" name="Subtitle 5"/>
          <p:cNvSpPr>
            <a:spLocks noGrp="1"/>
          </p:cNvSpPr>
          <p:nvPr>
            <p:ph type="subTitle" idx="1"/>
          </p:nvPr>
        </p:nvSpPr>
        <p:spPr/>
        <p:txBody>
          <a:bodyPr/>
          <a:lstStyle/>
          <a:p>
            <a:r>
              <a:rPr lang="en-US" dirty="0" smtClean="0"/>
              <a:t>Brandon Satrom</a:t>
            </a:r>
          </a:p>
          <a:p>
            <a:r>
              <a:rPr lang="en-US" dirty="0" smtClean="0"/>
              <a:t>Web Evangelist, Microsoft</a:t>
            </a:r>
          </a:p>
          <a:p>
            <a:r>
              <a:rPr lang="en-US" dirty="0" smtClean="0"/>
              <a:t>@BrandonSatrom | UserInexperience.com</a:t>
            </a:r>
            <a:endParaRPr lang="en-US" dirty="0"/>
          </a:p>
        </p:txBody>
      </p:sp>
    </p:spTree>
    <p:extLst>
      <p:ext uri="{BB962C8B-B14F-4D97-AF65-F5344CB8AC3E}">
        <p14:creationId xmlns:p14="http://schemas.microsoft.com/office/powerpoint/2010/main" val="2368496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Web </a:t>
            </a:r>
            <a:r>
              <a:rPr lang="en-US" dirty="0" smtClean="0"/>
              <a:t>evangelist, </a:t>
            </a:r>
            <a:r>
              <a:rPr lang="en-US" dirty="0" smtClean="0"/>
              <a:t>Microsoft</a:t>
            </a:r>
          </a:p>
          <a:p>
            <a:r>
              <a:rPr lang="en-US" dirty="0" smtClean="0"/>
              <a:t>Based </a:t>
            </a:r>
            <a:r>
              <a:rPr lang="en-US" dirty="0" smtClean="0"/>
              <a:t>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C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a:solidFill>
                  <a:schemeClr val="bg1"/>
                </a:solidFill>
              </a:rPr>
              <a:t> </a:t>
            </a: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MSDN Series on HTML5</a:t>
            </a:r>
            <a:endParaRPr lang="en-US" dirty="0"/>
          </a:p>
        </p:txBody>
      </p:sp>
      <p:sp>
        <p:nvSpPr>
          <p:cNvPr id="3" name="Content Placeholder 2"/>
          <p:cNvSpPr>
            <a:spLocks noGrp="1"/>
          </p:cNvSpPr>
          <p:nvPr>
            <p:ph idx="1"/>
          </p:nvPr>
        </p:nvSpPr>
        <p:spPr>
          <a:xfrm>
            <a:off x="519112" y="1447799"/>
            <a:ext cx="11149013" cy="4543098"/>
          </a:xfrm>
        </p:spPr>
        <p:txBody>
          <a:bodyPr anchor="ctr"/>
          <a:lstStyle/>
          <a:p>
            <a:pPr marL="0" indent="0" algn="ctr">
              <a:buNone/>
            </a:pPr>
            <a:r>
              <a:rPr lang="en-US" sz="7200" dirty="0"/>
              <a:t>http://bit.ly/ABesQr</a:t>
            </a:r>
          </a:p>
        </p:txBody>
      </p:sp>
      <p:sp>
        <p:nvSpPr>
          <p:cNvPr id="4" name="Subtitle 5"/>
          <p:cNvSpPr txBox="1">
            <a:spLocks/>
          </p:cNvSpPr>
          <p:nvPr/>
        </p:nvSpPr>
        <p:spPr>
          <a:xfrm>
            <a:off x="468094" y="5019916"/>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3"/>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175395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Defining “HTML5”</a:t>
            </a:r>
            <a:r>
              <a:rPr lang="en-US" baseline="30000" dirty="0" smtClean="0"/>
              <a:t>*</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19904</TotalTime>
  <Words>6983</Words>
  <Application>Microsoft Office PowerPoint</Application>
  <PresentationFormat>Custom</PresentationFormat>
  <Paragraphs>674</Paragraphs>
  <Slides>57</Slides>
  <Notes>55</Notes>
  <HiddenSlides>1</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MSDN Series on HTML5</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510</cp:revision>
  <cp:lastPrinted>2010-05-11T05:02:34Z</cp:lastPrinted>
  <dcterms:created xsi:type="dcterms:W3CDTF">2011-03-31T21:30:46Z</dcterms:created>
  <dcterms:modified xsi:type="dcterms:W3CDTF">2012-01-09T19:17:53Z</dcterms:modified>
</cp:coreProperties>
</file>